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5" r:id="rId8"/>
    <p:sldId id="266" r:id="rId9"/>
    <p:sldId id="267" r:id="rId10"/>
    <p:sldId id="268" r:id="rId11"/>
    <p:sldId id="263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4" r:id="rId29"/>
    <p:sldId id="295" r:id="rId30"/>
    <p:sldId id="285" r:id="rId31"/>
    <p:sldId id="286" r:id="rId32"/>
    <p:sldId id="287" r:id="rId33"/>
    <p:sldId id="296" r:id="rId34"/>
    <p:sldId id="288" r:id="rId35"/>
    <p:sldId id="297" r:id="rId36"/>
    <p:sldId id="298" r:id="rId37"/>
    <p:sldId id="289" r:id="rId38"/>
    <p:sldId id="290" r:id="rId39"/>
    <p:sldId id="25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8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-492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pPr/>
              <a:t>4/2/2017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5107577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 smtClean="0">
                <a:solidFill>
                  <a:srgbClr val="FFFF00"/>
                </a:solidFill>
              </a:rPr>
              <a:t>CocosSharp</a:t>
            </a:r>
            <a:r>
              <a:rPr lang="pt-BR" sz="6000" dirty="0" smtClean="0">
                <a:solidFill>
                  <a:srgbClr val="FFFF00"/>
                </a:solidFill>
              </a:rPr>
              <a:t>, muito além dos games.</a:t>
            </a:r>
            <a:endParaRPr lang="pt-BR" sz="6000" b="1" dirty="0">
              <a:solidFill>
                <a:srgbClr val="FFFF00"/>
              </a:solidFill>
              <a:latin typeface="Myriad Pro" pitchFamily="34" charset="0"/>
            </a:endParaRPr>
          </a:p>
        </p:txBody>
      </p:sp>
      <p:pic>
        <p:nvPicPr>
          <p:cNvPr id="5" name="Picture 2" descr="http://blog.mobiversal.com/wp-content/uploads/2013/08/official-cocos-logo-landscape-hap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809" y="1478127"/>
            <a:ext cx="9942206" cy="29632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55486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CROSS </a:t>
            </a:r>
            <a:r>
              <a:rPr lang="pt-BR" dirty="0" err="1" smtClean="0">
                <a:solidFill>
                  <a:srgbClr val="FFFF00"/>
                </a:solidFill>
              </a:rPr>
              <a:t>Plataform</a:t>
            </a:r>
            <a:r>
              <a:rPr lang="pt-BR" dirty="0" smtClean="0">
                <a:solidFill>
                  <a:srgbClr val="FFFF00"/>
                </a:solidFill>
              </a:rPr>
              <a:t> – Viva o Mono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5" name="Picture 2" descr="http://mono.github.io/CocosSharp/images/cocossharp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05738" y="163995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252359" y="4207592"/>
            <a:ext cx="115042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/>
              <a:t>Vamos conhecer a API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CCAplication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72" y="1669775"/>
            <a:ext cx="11544125" cy="155340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24070" y="3419427"/>
            <a:ext cx="6636753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Cria e inicializa o dispositivo gráfico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Seta os </a:t>
            </a:r>
            <a:r>
              <a:rPr lang="pt-BR" sz="2800" dirty="0" err="1"/>
              <a:t>Delegates</a:t>
            </a:r>
            <a:r>
              <a:rPr lang="pt-BR" sz="2800" dirty="0"/>
              <a:t> do Aplicativo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Inicio o Jogo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CCAplicationDelegate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82880" y="3655923"/>
            <a:ext cx="11730446" cy="901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Controle total do ciclo de vida do 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aplicativo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35" y="1538957"/>
            <a:ext cx="11717720" cy="1566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Pasta </a:t>
            </a:r>
            <a:r>
              <a:rPr lang="pt-BR" dirty="0" err="1" smtClean="0">
                <a:solidFill>
                  <a:srgbClr val="FFFF00"/>
                </a:solidFill>
              </a:rPr>
              <a:t>Content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7528" y="1667717"/>
            <a:ext cx="3796389" cy="319583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736" y="5409826"/>
            <a:ext cx="9025143" cy="7991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CCDirector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91549" y="1853248"/>
            <a:ext cx="9883411" cy="1824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Acesso feito pelo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Window.DefaultDirector</a:t>
            </a:r>
            <a:endParaRPr lang="pt-BR" sz="4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Gerencia todas as cargas das Cenas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CCScene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91549" y="1853248"/>
            <a:ext cx="117032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Gerencia a 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lógica, 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nas várias áreas do 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jogo (Fases)</a:t>
            </a:r>
            <a:endParaRPr lang="pt-BR" sz="4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Contem camada (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CCLayer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CCLayer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3800" y="1265420"/>
            <a:ext cx="8916223" cy="1824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É que adiciona a cena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Contem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sprites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,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labels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, menus, etc....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24" y="3398616"/>
            <a:ext cx="10713335" cy="2544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CCSprite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96073" y="1391881"/>
            <a:ext cx="7311013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 err="1">
                <a:latin typeface="Arial" pitchFamily="34" charset="0"/>
                <a:cs typeface="Arial" pitchFamily="34" charset="0"/>
              </a:rPr>
              <a:t>Sprites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 são elementos que exibem imagens no Jogo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Arial" pitchFamily="34" charset="0"/>
                <a:cs typeface="Arial" pitchFamily="34" charset="0"/>
              </a:rPr>
              <a:t>O arquivo da imagem deve estar na pasta </a:t>
            </a:r>
            <a:r>
              <a:rPr lang="pt-BR" sz="3000" dirty="0" err="1">
                <a:latin typeface="Arial" pitchFamily="34" charset="0"/>
                <a:cs typeface="Arial" pitchFamily="34" charset="0"/>
              </a:rPr>
              <a:t>Content</a:t>
            </a:r>
            <a:endParaRPr lang="pt-BR" sz="3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Arial" pitchFamily="34" charset="0"/>
                <a:cs typeface="Arial" pitchFamily="34" charset="0"/>
              </a:rPr>
              <a:t>Suporta imagens de alta definição (</a:t>
            </a:r>
            <a:r>
              <a:rPr lang="pt-BR" sz="3000" dirty="0" err="1">
                <a:latin typeface="Arial" pitchFamily="34" charset="0"/>
                <a:cs typeface="Arial" pitchFamily="34" charset="0"/>
              </a:rPr>
              <a:t>hd</a:t>
            </a:r>
            <a:r>
              <a:rPr lang="pt-BR" sz="30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5" name="Picture 2" descr="http://www.develteam.com/userdata/media/145_1064_Pom-and-Shibes-sprit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24396" y="1561699"/>
            <a:ext cx="3452876" cy="302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photonstorm.com/wp-content/uploads/2011/09/Image-Player-Sprite-Shee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6174" y="5081993"/>
            <a:ext cx="5118652" cy="146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CCSpriteBatch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3800" y="1487488"/>
            <a:ext cx="6548588" cy="1824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Carga eficiente dos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sprites</a:t>
            </a:r>
            <a:endParaRPr lang="pt-BR" sz="4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Desenha todos os filhos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523" y="1541888"/>
            <a:ext cx="2798755" cy="4963416"/>
          </a:xfrm>
          <a:prstGeom prst="rect">
            <a:avLst/>
          </a:prstGeom>
        </p:spPr>
      </p:pic>
      <p:pic>
        <p:nvPicPr>
          <p:cNvPr id="11266" name="Picture 2" descr="https://developer.xamarin.com/guides/cross-platform/game_development/cocossharp/cointime/Images/image7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70867" y="3641137"/>
            <a:ext cx="4246608" cy="2657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CCAction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91550" y="1853248"/>
            <a:ext cx="1160909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Executar tarefas dentro da Cena. Animação, 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movimento, </a:t>
            </a:r>
            <a:r>
              <a:rPr lang="pt-BR" sz="4000" dirty="0" err="1" smtClean="0">
                <a:latin typeface="Arial" pitchFamily="34" charset="0"/>
                <a:cs typeface="Arial" pitchFamily="34" charset="0"/>
              </a:rPr>
              <a:t>actions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...</a:t>
            </a:r>
            <a:endParaRPr lang="pt-BR" sz="4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Permite múltiplas ações (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CCSequence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9560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Marcos H. B. Santos (Marcão)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4" name="Imagem 3" descr="lo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2" y="5310595"/>
            <a:ext cx="3108036" cy="1338398"/>
          </a:xfrm>
          <a:prstGeom prst="rect">
            <a:avLst/>
          </a:prstGeom>
        </p:spPr>
      </p:pic>
      <p:pic>
        <p:nvPicPr>
          <p:cNvPr id="7" name="Imagem 6" descr="code 4 curitib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143" y="5303211"/>
            <a:ext cx="3038122" cy="1238934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391887" y="1319348"/>
            <a:ext cx="93530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pt-BR" sz="2800" dirty="0" smtClean="0">
                <a:latin typeface="Arial" pitchFamily="34" charset="0"/>
                <a:cs typeface="Arial" pitchFamily="34" charset="0"/>
              </a:rPr>
              <a:t> Desenvolvedor e CEO na </a:t>
            </a:r>
            <a:r>
              <a:rPr lang="pt-BR" sz="2800" dirty="0" err="1" smtClean="0">
                <a:latin typeface="Arial" pitchFamily="34" charset="0"/>
                <a:cs typeface="Arial" pitchFamily="34" charset="0"/>
              </a:rPr>
              <a:t>RouteSmart</a:t>
            </a:r>
            <a:endParaRPr lang="pt-BR" sz="28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pt-BR" sz="2800" dirty="0" smtClean="0">
                <a:latin typeface="Arial" pitchFamily="34" charset="0"/>
                <a:cs typeface="Arial" pitchFamily="34" charset="0"/>
              </a:rPr>
              <a:t> Programador desde 1999 (C#, PHP, </a:t>
            </a:r>
            <a:r>
              <a:rPr lang="pt-BR" sz="2800" dirty="0" err="1" smtClean="0">
                <a:latin typeface="Arial" pitchFamily="34" charset="0"/>
                <a:cs typeface="Arial" pitchFamily="34" charset="0"/>
              </a:rPr>
              <a:t>Python</a:t>
            </a:r>
            <a:r>
              <a:rPr lang="pt-BR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2800" dirty="0" smtClean="0">
                <a:latin typeface="Arial" pitchFamily="34" charset="0"/>
                <a:cs typeface="Arial" pitchFamily="34" charset="0"/>
              </a:rPr>
              <a:t>e</a:t>
            </a:r>
            <a:r>
              <a:rPr lang="pt-BR" sz="2800" dirty="0" smtClean="0">
                <a:latin typeface="Arial" pitchFamily="34" charset="0"/>
                <a:cs typeface="Arial" pitchFamily="34" charset="0"/>
              </a:rPr>
              <a:t> JS)</a:t>
            </a:r>
            <a:endParaRPr lang="pt-BR" sz="28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pt-BR" sz="2800" dirty="0" smtClean="0">
                <a:latin typeface="Arial" pitchFamily="34" charset="0"/>
                <a:cs typeface="Arial" pitchFamily="34" charset="0"/>
              </a:rPr>
              <a:t> Fã de </a:t>
            </a:r>
            <a:r>
              <a:rPr lang="pt-BR" sz="2800" dirty="0" err="1" smtClean="0">
                <a:latin typeface="Arial" pitchFamily="34" charset="0"/>
                <a:cs typeface="Arial" pitchFamily="34" charset="0"/>
              </a:rPr>
              <a:t>Xamarin</a:t>
            </a:r>
            <a:r>
              <a:rPr lang="pt-BR" sz="2800" dirty="0" smtClean="0">
                <a:latin typeface="Arial" pitchFamily="34" charset="0"/>
                <a:cs typeface="Arial" pitchFamily="34" charset="0"/>
              </a:rPr>
              <a:t>, Games 2D, </a:t>
            </a:r>
            <a:r>
              <a:rPr lang="pt-BR" sz="2800" dirty="0" err="1" smtClean="0">
                <a:latin typeface="Arial" pitchFamily="34" charset="0"/>
                <a:cs typeface="Arial" pitchFamily="34" charset="0"/>
              </a:rPr>
              <a:t>IoT</a:t>
            </a:r>
            <a:r>
              <a:rPr lang="pt-BR" sz="2800" dirty="0" smtClean="0">
                <a:latin typeface="Arial" pitchFamily="34" charset="0"/>
                <a:cs typeface="Arial" pitchFamily="34" charset="0"/>
              </a:rPr>
              <a:t> e Machine </a:t>
            </a:r>
            <a:r>
              <a:rPr lang="pt-BR" sz="2800" dirty="0" err="1" smtClean="0">
                <a:latin typeface="Arial" pitchFamily="34" charset="0"/>
                <a:cs typeface="Arial" pitchFamily="34" charset="0"/>
              </a:rPr>
              <a:t>Learning</a:t>
            </a:r>
            <a:r>
              <a:rPr lang="pt-BR" sz="28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pt-BR" sz="2800" dirty="0" smtClean="0">
                <a:latin typeface="Arial" pitchFamily="34" charset="0"/>
                <a:cs typeface="Arial" pitchFamily="34" charset="0"/>
              </a:rPr>
              <a:t> Bacharel em sistemas de informações pela FESP-PR</a:t>
            </a:r>
          </a:p>
        </p:txBody>
      </p:sp>
      <p:pic>
        <p:nvPicPr>
          <p:cNvPr id="11" name="Imagem 10" descr="cocossharp-ho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352" y="5322795"/>
            <a:ext cx="4264941" cy="1300437"/>
          </a:xfrm>
          <a:prstGeom prst="rect">
            <a:avLst/>
          </a:prstGeom>
        </p:spPr>
      </p:pic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10" name="Imagem 9" descr="logo-vertical-293x30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1668" y="2921725"/>
            <a:ext cx="1943478" cy="19899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CCTouch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91549" y="1853248"/>
            <a:ext cx="11159530" cy="274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Trata o toque na tela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Na camada que for usar, Ative o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TouchEnabled</a:t>
            </a:r>
            <a:endParaRPr lang="pt-BR" sz="4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Facilita o controle das ações no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touch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CCAccelerometer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51977" y="1290008"/>
            <a:ext cx="11635992" cy="152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Arial" pitchFamily="34" charset="0"/>
                <a:cs typeface="Arial" pitchFamily="34" charset="0"/>
              </a:rPr>
              <a:t>Permite os controle do jogo pelas ações do acelerômetro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Arial" pitchFamily="34" charset="0"/>
                <a:cs typeface="Arial" pitchFamily="34" charset="0"/>
              </a:rPr>
              <a:t>É possível ter controles por acelerômetro ou </a:t>
            </a:r>
            <a:r>
              <a:rPr lang="pt-BR" sz="3300" dirty="0" err="1">
                <a:latin typeface="Arial" pitchFamily="34" charset="0"/>
                <a:cs typeface="Arial" pitchFamily="34" charset="0"/>
              </a:rPr>
              <a:t>touch</a:t>
            </a:r>
            <a:endParaRPr lang="pt-BR" sz="33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15" y="2964135"/>
            <a:ext cx="10308554" cy="3670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CCDrawNode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91549" y="1814059"/>
            <a:ext cx="4286751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Arial" pitchFamily="34" charset="0"/>
                <a:cs typeface="Arial" pitchFamily="34" charset="0"/>
              </a:rPr>
              <a:t>Desenhos primitivos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Arial" pitchFamily="34" charset="0"/>
                <a:cs typeface="Arial" pitchFamily="34" charset="0"/>
              </a:rPr>
              <a:t>Linhas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300" dirty="0">
                <a:latin typeface="Arial" pitchFamily="34" charset="0"/>
                <a:cs typeface="Arial" pitchFamily="34" charset="0"/>
              </a:rPr>
              <a:t>Polígonos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300" dirty="0" smtClean="0">
                <a:latin typeface="Arial" pitchFamily="34" charset="0"/>
                <a:cs typeface="Arial" pitchFamily="34" charset="0"/>
              </a:rPr>
              <a:t>Círculos, </a:t>
            </a:r>
            <a:r>
              <a:rPr lang="pt-BR" sz="3300" dirty="0">
                <a:latin typeface="Arial" pitchFamily="34" charset="0"/>
                <a:cs typeface="Arial" pitchFamily="34" charset="0"/>
              </a:rPr>
              <a:t>etc....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057" y="1800996"/>
            <a:ext cx="6760892" cy="3129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Mais N... Opções na API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291549" y="1853248"/>
            <a:ext cx="11426526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Sistema de 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partículas</a:t>
            </a:r>
            <a:endParaRPr lang="pt-BR" sz="4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 err="1">
                <a:latin typeface="Arial" pitchFamily="34" charset="0"/>
                <a:cs typeface="Arial" pitchFamily="34" charset="0"/>
              </a:rPr>
              <a:t>Parallax</a:t>
            </a:r>
            <a:endParaRPr lang="pt-BR" sz="4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Diversos efeitos visuais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Controle total da física dos objetos (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Angry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birds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Ok!.. Mas o que dá pra fazer?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4" name="Picture 4" descr="https://developer.xamarin.com/guides/cross-platform/game_development/cocossharp/fruity_falls/Images/image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4037" y="1674128"/>
            <a:ext cx="3254297" cy="4321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camo.githubusercontent.com/7b08a0845269c45138bdf67945308d9e1ae7dae2/68747470733a2f2f7261772e6769746875622e636f6d2f78616d6172696e2f416e6772794e696e6a61732f6d61737465722f416e6772794e696e6a61732e4d6163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53308" y="1556562"/>
            <a:ext cx="5505943" cy="437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developer.xamarin.com/guides/cross-platform/game_development/cocossharp/entities/Images/imag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8670" y="1648001"/>
            <a:ext cx="2375938" cy="4191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Jogos com mapas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61" y="4569087"/>
            <a:ext cx="3941600" cy="192315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91549" y="1513613"/>
            <a:ext cx="11365612" cy="2776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Arial" pitchFamily="34" charset="0"/>
                <a:cs typeface="Arial" pitchFamily="34" charset="0"/>
              </a:rPr>
              <a:t>Suporte a mapas .</a:t>
            </a:r>
            <a:r>
              <a:rPr lang="pt-BR" sz="3000" dirty="0" err="1">
                <a:latin typeface="Arial" pitchFamily="34" charset="0"/>
                <a:cs typeface="Arial" pitchFamily="34" charset="0"/>
              </a:rPr>
              <a:t>tmx</a:t>
            </a:r>
            <a:endParaRPr lang="pt-BR" sz="3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Arial" pitchFamily="34" charset="0"/>
                <a:cs typeface="Arial" pitchFamily="34" charset="0"/>
              </a:rPr>
              <a:t>Rapidez e facilidade para criação de mapas com </a:t>
            </a:r>
            <a:r>
              <a:rPr lang="pt-BR" sz="3000" dirty="0" err="1">
                <a:latin typeface="Arial" pitchFamily="34" charset="0"/>
                <a:cs typeface="Arial" pitchFamily="34" charset="0"/>
              </a:rPr>
              <a:t>Tiled</a:t>
            </a:r>
            <a:endParaRPr lang="pt-BR" sz="3000" dirty="0">
              <a:latin typeface="Arial" pitchFamily="34" charset="0"/>
              <a:cs typeface="Arial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Arial" pitchFamily="34" charset="0"/>
                <a:cs typeface="Arial" pitchFamily="34" charset="0"/>
              </a:rPr>
              <a:t>Permite criar vários mapas e assim criar maior numero de fases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000" dirty="0">
                <a:latin typeface="Arial" pitchFamily="34" charset="0"/>
                <a:cs typeface="Arial" pitchFamily="34" charset="0"/>
              </a:rPr>
              <a:t>Facilita para quem é apenas programador</a:t>
            </a:r>
          </a:p>
        </p:txBody>
      </p:sp>
      <p:sp>
        <p:nvSpPr>
          <p:cNvPr id="6" name="Retângulo 5"/>
          <p:cNvSpPr/>
          <p:nvPr/>
        </p:nvSpPr>
        <p:spPr>
          <a:xfrm>
            <a:off x="4965109" y="5163960"/>
            <a:ext cx="59758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>
                <a:latin typeface="Arial" pitchFamily="34" charset="0"/>
                <a:cs typeface="Arial" pitchFamily="34" charset="0"/>
              </a:rPr>
              <a:t>http://www.mapeditor.org/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Jogos com mapas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4" name="Picture 2" descr="https://developer.xamarin.com/guides/cross-platform/game_development/cocossharp/cointime/Images/imag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64343" y="1455522"/>
            <a:ext cx="7334099" cy="4968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Exemplos - com mapas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2052" name="Picture 4" descr="http://cdn.edgecast.steamstatic.com/steam/apps/383980/ss_1cbddd88815889a1215d96fa3014fb753db3ea24.600x338.jpg?t=149072226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9266" y="1607470"/>
            <a:ext cx="5715000" cy="3209926"/>
          </a:xfrm>
          <a:prstGeom prst="rect">
            <a:avLst/>
          </a:prstGeom>
          <a:noFill/>
        </p:spPr>
      </p:pic>
      <p:pic>
        <p:nvPicPr>
          <p:cNvPr id="2054" name="Picture 6" descr="http://cdn.edgecast.steamstatic.com/steam/apps/363440/ss_b81d6f68c16ced6fcdd9138f02015fac329e1d8e.600x338.jpg?t=146460236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89617" y="1620532"/>
            <a:ext cx="5715000" cy="3209926"/>
          </a:xfrm>
          <a:prstGeom prst="rect">
            <a:avLst/>
          </a:prstGeom>
          <a:noFill/>
        </p:spPr>
      </p:pic>
      <p:pic>
        <p:nvPicPr>
          <p:cNvPr id="2056" name="Picture 8" descr="http://kingofwallpapers.com/steam-logo/steam-logo-00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1498" y="5126185"/>
            <a:ext cx="1791853" cy="1343890"/>
          </a:xfrm>
          <a:prstGeom prst="rect">
            <a:avLst/>
          </a:prstGeom>
          <a:noFill/>
        </p:spPr>
      </p:pic>
      <p:sp>
        <p:nvSpPr>
          <p:cNvPr id="8" name="Retângulo 7"/>
          <p:cNvSpPr/>
          <p:nvPr/>
        </p:nvSpPr>
        <p:spPr>
          <a:xfrm>
            <a:off x="4258560" y="5441050"/>
            <a:ext cx="5747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>
                <a:latin typeface="Arial" pitchFamily="34" charset="0"/>
                <a:cs typeface="Arial" pitchFamily="34" charset="0"/>
              </a:rPr>
              <a:t>Games 2D em destaque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Exemplos - com mapas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58370" name="Picture 2" descr="http://cdn.edgecast.steamstatic.com/steam/apps/530510/ss_7dbe2944f52c29ec70f07e9cd573d15369983885.600x338.jpg?t=14909836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57" y="1610637"/>
            <a:ext cx="5552924" cy="3118893"/>
          </a:xfrm>
          <a:prstGeom prst="rect">
            <a:avLst/>
          </a:prstGeom>
          <a:noFill/>
        </p:spPr>
      </p:pic>
      <p:pic>
        <p:nvPicPr>
          <p:cNvPr id="58372" name="Picture 4" descr="http://cdn.edgecast.steamstatic.com/steam/apps/253840/ss_60b4e10108e5f6dddcc2b10439201fe94a400325.600x338.jpg?t=148226953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7553" y="1597574"/>
            <a:ext cx="5692469" cy="3197272"/>
          </a:xfrm>
          <a:prstGeom prst="rect">
            <a:avLst/>
          </a:prstGeom>
          <a:noFill/>
        </p:spPr>
      </p:pic>
      <p:pic>
        <p:nvPicPr>
          <p:cNvPr id="10" name="Picture 8" descr="http://kingofwallpapers.com/steam-logo/steam-logo-00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1498" y="5126185"/>
            <a:ext cx="1791853" cy="1343890"/>
          </a:xfrm>
          <a:prstGeom prst="rect">
            <a:avLst/>
          </a:prstGeom>
          <a:noFill/>
        </p:spPr>
      </p:pic>
      <p:sp>
        <p:nvSpPr>
          <p:cNvPr id="11" name="Retângulo 10"/>
          <p:cNvSpPr/>
          <p:nvPr/>
        </p:nvSpPr>
        <p:spPr>
          <a:xfrm>
            <a:off x="4258560" y="5441050"/>
            <a:ext cx="5747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>
                <a:latin typeface="Arial" pitchFamily="34" charset="0"/>
                <a:cs typeface="Arial" pitchFamily="34" charset="0"/>
              </a:rPr>
              <a:t>Games 2D em destaque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Exemplos - com mapas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58374" name="Picture 6" descr="http://cdn.edgecast.steamstatic.com/steam/apps/245170/ss_e4b336e3fd46d61da48efc057392ca44031a313b.600x338.jpg?t=146056774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4600" y="1582309"/>
            <a:ext cx="5608286" cy="3149988"/>
          </a:xfrm>
          <a:prstGeom prst="rect">
            <a:avLst/>
          </a:prstGeom>
          <a:noFill/>
        </p:spPr>
      </p:pic>
      <p:pic>
        <p:nvPicPr>
          <p:cNvPr id="58376" name="Picture 8" descr="http://cdn.edgecast.steamstatic.com/steam/apps/481510/ss_e586930c3199b402969aee59f1b74d46db42af0d.600x338.jpg?t=148968927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24510" y="1535433"/>
            <a:ext cx="5715000" cy="3209926"/>
          </a:xfrm>
          <a:prstGeom prst="rect">
            <a:avLst/>
          </a:prstGeom>
          <a:noFill/>
        </p:spPr>
      </p:pic>
      <p:pic>
        <p:nvPicPr>
          <p:cNvPr id="8" name="Picture 8" descr="http://kingofwallpapers.com/steam-logo/steam-logo-006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61498" y="5126185"/>
            <a:ext cx="1791853" cy="1343890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4258560" y="5441050"/>
            <a:ext cx="57470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>
                <a:latin typeface="Arial" pitchFamily="34" charset="0"/>
                <a:cs typeface="Arial" pitchFamily="34" charset="0"/>
              </a:rPr>
              <a:t>Games 2D em destaque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8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8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Mas o que é </a:t>
            </a:r>
            <a:r>
              <a:rPr lang="pt-BR" dirty="0" err="1" smtClean="0">
                <a:solidFill>
                  <a:srgbClr val="FFFF00"/>
                </a:solidFill>
              </a:rPr>
              <a:t>CocosSharp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13509" y="2037805"/>
            <a:ext cx="116390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 err="1" smtClean="0">
                <a:latin typeface="Arial" pitchFamily="34" charset="0"/>
                <a:cs typeface="Arial" pitchFamily="34" charset="0"/>
              </a:rPr>
              <a:t>CocosSharp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 é uma </a:t>
            </a:r>
            <a:r>
              <a:rPr lang="pt-BR" sz="4000" dirty="0" err="1" smtClean="0">
                <a:latin typeface="Arial" pitchFamily="34" charset="0"/>
                <a:cs typeface="Arial" pitchFamily="34" charset="0"/>
              </a:rPr>
              <a:t>engine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 2D, que fornece tecnologia para criar games com C# e sendo </a:t>
            </a:r>
            <a:r>
              <a:rPr lang="pt-BR" sz="4000" dirty="0" err="1" smtClean="0">
                <a:latin typeface="Arial" pitchFamily="34" charset="0"/>
                <a:cs typeface="Arial" pitchFamily="34" charset="0"/>
              </a:rPr>
              <a:t>Cross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 Plataforma. “Criada” pela </a:t>
            </a:r>
            <a:r>
              <a:rPr lang="pt-BR" sz="4000" dirty="0" err="1" smtClean="0">
                <a:latin typeface="Arial" pitchFamily="34" charset="0"/>
                <a:cs typeface="Arial" pitchFamily="34" charset="0"/>
              </a:rPr>
              <a:t>Xamarin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.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29" y="4646969"/>
            <a:ext cx="6358985" cy="14871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CocosSharp</a:t>
            </a:r>
            <a:r>
              <a:rPr lang="pt-BR" dirty="0" smtClean="0">
                <a:solidFill>
                  <a:srgbClr val="FFFF00"/>
                </a:solidFill>
              </a:rPr>
              <a:t> é só para Jogos?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71877" y="3787616"/>
            <a:ext cx="11472177" cy="274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000" dirty="0">
                <a:latin typeface="Arial" pitchFamily="34" charset="0"/>
                <a:cs typeface="Arial" pitchFamily="34" charset="0"/>
              </a:rPr>
              <a:t>No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Xamarin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 Evolve 2016, foi apresentado a possibilidade de criar interface ricas utilizando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CocosSharp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 integrado com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Xamarin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4000" dirty="0" err="1">
                <a:latin typeface="Arial" pitchFamily="34" charset="0"/>
                <a:cs typeface="Arial" pitchFamily="34" charset="0"/>
              </a:rPr>
              <a:t>Forms</a:t>
            </a:r>
            <a:r>
              <a:rPr lang="pt-BR" sz="40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57346" name="Picture 2" descr="http://4.bp.blogspot.com/-9y_viFvjI54/VJL9-ZwKhTI/AAAAAAAAAzA/sB3f-ia5C3Y/s1600/GIFS-No-way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0993" y="1422112"/>
            <a:ext cx="43815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CocosSharp</a:t>
            </a:r>
            <a:r>
              <a:rPr lang="pt-BR" dirty="0" smtClean="0">
                <a:solidFill>
                  <a:srgbClr val="FFFF00"/>
                </a:solidFill>
              </a:rPr>
              <a:t> é só para Jogos?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4" name="Picture 2" descr="https://developer.xamarin.com/guides/cross-platform/game_development/cocossharp/ccaction/Images/image2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70160" y="1622718"/>
            <a:ext cx="7038975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Cocos 3D – cocos3d.org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6623" y="1436640"/>
            <a:ext cx="6488576" cy="237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4"/>
          <p:cNvSpPr/>
          <p:nvPr/>
        </p:nvSpPr>
        <p:spPr>
          <a:xfrm>
            <a:off x="474617" y="3902670"/>
            <a:ext cx="11412582" cy="2416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500" b="1" dirty="0" smtClean="0">
                <a:latin typeface="Arial" pitchFamily="34" charset="0"/>
                <a:cs typeface="Arial" pitchFamily="34" charset="0"/>
              </a:rPr>
              <a:t>Cocos3D é uma estrutura open-source para a construção de jogos </a:t>
            </a:r>
            <a:r>
              <a:rPr lang="pt-BR" sz="3500" b="1" dirty="0" err="1" smtClean="0">
                <a:latin typeface="Arial" pitchFamily="34" charset="0"/>
                <a:cs typeface="Arial" pitchFamily="34" charset="0"/>
              </a:rPr>
              <a:t>multi-plataforma</a:t>
            </a:r>
            <a:r>
              <a:rPr lang="pt-BR" sz="3500" b="1" dirty="0" smtClean="0">
                <a:latin typeface="Arial" pitchFamily="34" charset="0"/>
                <a:cs typeface="Arial" pitchFamily="34" charset="0"/>
              </a:rPr>
              <a:t> 3D com </a:t>
            </a:r>
            <a:r>
              <a:rPr lang="pt-BR" sz="3500" b="1" dirty="0" err="1" smtClean="0">
                <a:latin typeface="Arial" pitchFamily="34" charset="0"/>
                <a:cs typeface="Arial" pitchFamily="34" charset="0"/>
              </a:rPr>
              <a:t>Xcode</a:t>
            </a:r>
            <a:r>
              <a:rPr lang="pt-BR" sz="3500" b="1" dirty="0" smtClean="0">
                <a:latin typeface="Arial" pitchFamily="34" charset="0"/>
                <a:cs typeface="Arial" pitchFamily="34" charset="0"/>
              </a:rPr>
              <a:t> e </a:t>
            </a:r>
            <a:r>
              <a:rPr lang="pt-BR" sz="3500" b="1" dirty="0" err="1" smtClean="0">
                <a:latin typeface="Arial" pitchFamily="34" charset="0"/>
                <a:cs typeface="Arial" pitchFamily="34" charset="0"/>
              </a:rPr>
              <a:t>Objective</a:t>
            </a:r>
            <a:r>
              <a:rPr lang="pt-BR" sz="3500" b="1" dirty="0" smtClean="0">
                <a:latin typeface="Arial" pitchFamily="34" charset="0"/>
                <a:cs typeface="Arial" pitchFamily="34" charset="0"/>
              </a:rPr>
              <a:t>-C</a:t>
            </a:r>
            <a:endParaRPr lang="pt-BR" sz="35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Cocos 3D – Exemplos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011680" y="5326522"/>
            <a:ext cx="9827622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500" b="1" dirty="0" err="1" smtClean="0">
                <a:latin typeface="Arial" pitchFamily="34" charset="0"/>
                <a:cs typeface="Arial" pitchFamily="34" charset="0"/>
              </a:rPr>
              <a:t>Planner</a:t>
            </a:r>
            <a:r>
              <a:rPr lang="pt-BR" sz="3500" b="1" dirty="0" smtClean="0">
                <a:latin typeface="Arial" pitchFamily="34" charset="0"/>
                <a:cs typeface="Arial" pitchFamily="34" charset="0"/>
              </a:rPr>
              <a:t> 5d - https://planner5d.com/pt/</a:t>
            </a:r>
            <a:endParaRPr lang="pt-BR" sz="35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674" y="5042671"/>
            <a:ext cx="1390378" cy="1397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398" name="Picture 6" descr="https://planner5d.com/files/s/420a7/21b3c/420a721b3cae48b0dcc557d1df09b5b4_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19017" y="1293857"/>
            <a:ext cx="4181292" cy="3135968"/>
          </a:xfrm>
          <a:prstGeom prst="rect">
            <a:avLst/>
          </a:prstGeom>
          <a:noFill/>
        </p:spPr>
      </p:pic>
      <p:pic>
        <p:nvPicPr>
          <p:cNvPr id="59402" name="Picture 10" descr="fotos apartamento idéi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2" y="1289958"/>
            <a:ext cx="4167052" cy="31252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9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Visual Studio 2017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4" name="Imagem 3" descr="visual-studio-logo-visual-12385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697" y="1554481"/>
            <a:ext cx="5364480" cy="4023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Visual Studio 2017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087" y="1390894"/>
            <a:ext cx="11344547" cy="4743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Cocos </a:t>
            </a:r>
            <a:r>
              <a:rPr lang="pt-BR" dirty="0" err="1" smtClean="0">
                <a:solidFill>
                  <a:srgbClr val="FFFF00"/>
                </a:solidFill>
              </a:rPr>
              <a:t>Creator</a:t>
            </a:r>
            <a:r>
              <a:rPr lang="pt-BR" dirty="0" smtClean="0">
                <a:solidFill>
                  <a:srgbClr val="FFFF00"/>
                </a:solidFill>
              </a:rPr>
              <a:t> – C++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62466" name="Picture 2" descr="breakdow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875" y="1275016"/>
            <a:ext cx="8176943" cy="4351951"/>
          </a:xfrm>
          <a:prstGeom prst="rect">
            <a:avLst/>
          </a:prstGeom>
          <a:noFill/>
        </p:spPr>
      </p:pic>
      <p:sp>
        <p:nvSpPr>
          <p:cNvPr id="6" name="Retângulo 5"/>
          <p:cNvSpPr/>
          <p:nvPr/>
        </p:nvSpPr>
        <p:spPr>
          <a:xfrm>
            <a:off x="403790" y="5817716"/>
            <a:ext cx="87703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 smtClean="0">
                <a:latin typeface="Arial" pitchFamily="34" charset="0"/>
                <a:cs typeface="Arial" pitchFamily="34" charset="0"/>
              </a:rPr>
              <a:t>https://github.com/cocos2d/cocos2d-x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2468" name="Picture 4" descr="https://avatars2.githubusercontent.com/u/6937061?v=3&amp;s=28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13825" y="2234286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UrhoSharp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53250" name="Picture 2" descr="https://developer.xamarin.com/guides/cross-platform/urho/Images/Video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95072" y="1424803"/>
            <a:ext cx="2743200" cy="4953001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304800" y="1407664"/>
            <a:ext cx="8747760" cy="2283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300" dirty="0" smtClean="0">
                <a:latin typeface="Arial" pitchFamily="34" charset="0"/>
                <a:cs typeface="Arial" pitchFamily="34" charset="0"/>
              </a:rPr>
              <a:t> O </a:t>
            </a:r>
            <a:r>
              <a:rPr lang="pt-BR" sz="3300" dirty="0" err="1" smtClean="0">
                <a:latin typeface="Arial" pitchFamily="34" charset="0"/>
                <a:cs typeface="Arial" pitchFamily="34" charset="0"/>
              </a:rPr>
              <a:t>UrhoSharp</a:t>
            </a:r>
            <a:r>
              <a:rPr lang="pt-BR" sz="3300" dirty="0" smtClean="0">
                <a:latin typeface="Arial" pitchFamily="34" charset="0"/>
                <a:cs typeface="Arial" pitchFamily="34" charset="0"/>
              </a:rPr>
              <a:t> é um motor 3D e 2D de alto  nível e </a:t>
            </a:r>
            <a:r>
              <a:rPr lang="pt-BR" sz="3300" dirty="0" err="1" smtClean="0">
                <a:latin typeface="Arial" pitchFamily="34" charset="0"/>
                <a:cs typeface="Arial" pitchFamily="34" charset="0"/>
              </a:rPr>
              <a:t>multi-plataforma</a:t>
            </a:r>
            <a:r>
              <a:rPr lang="pt-BR" sz="3300" dirty="0" smtClean="0">
                <a:latin typeface="Arial" pitchFamily="34" charset="0"/>
                <a:cs typeface="Arial" pitchFamily="34" charset="0"/>
              </a:rPr>
              <a:t>. Forte em Componentes físicos.  </a:t>
            </a:r>
          </a:p>
        </p:txBody>
      </p:sp>
      <p:sp>
        <p:nvSpPr>
          <p:cNvPr id="6" name="Retângulo 5"/>
          <p:cNvSpPr/>
          <p:nvPr/>
        </p:nvSpPr>
        <p:spPr>
          <a:xfrm>
            <a:off x="304795" y="3569039"/>
            <a:ext cx="8747760" cy="76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300" dirty="0" smtClean="0">
                <a:latin typeface="Arial" pitchFamily="34" charset="0"/>
                <a:cs typeface="Arial" pitchFamily="34" charset="0"/>
              </a:rPr>
              <a:t>Distribuído via pacote </a:t>
            </a:r>
            <a:r>
              <a:rPr lang="pt-BR" sz="3300" dirty="0" err="1" smtClean="0">
                <a:latin typeface="Arial" pitchFamily="34" charset="0"/>
                <a:cs typeface="Arial" pitchFamily="34" charset="0"/>
              </a:rPr>
              <a:t>Nuget</a:t>
            </a:r>
            <a:r>
              <a:rPr lang="pt-BR" sz="3300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7" name="Retângulo 6"/>
          <p:cNvSpPr/>
          <p:nvPr/>
        </p:nvSpPr>
        <p:spPr>
          <a:xfrm>
            <a:off x="304790" y="4192509"/>
            <a:ext cx="8747760" cy="76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300" dirty="0" smtClean="0">
                <a:latin typeface="Arial" pitchFamily="34" charset="0"/>
                <a:cs typeface="Arial" pitchFamily="34" charset="0"/>
              </a:rPr>
              <a:t>Motor Urho3D -  http://urho3d.github.io</a:t>
            </a:r>
          </a:p>
        </p:txBody>
      </p:sp>
      <p:sp>
        <p:nvSpPr>
          <p:cNvPr id="8" name="Retângulo 7"/>
          <p:cNvSpPr/>
          <p:nvPr/>
        </p:nvSpPr>
        <p:spPr>
          <a:xfrm>
            <a:off x="304785" y="4802124"/>
            <a:ext cx="8747760" cy="76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300" dirty="0" err="1" smtClean="0">
                <a:latin typeface="Arial" pitchFamily="34" charset="0"/>
                <a:cs typeface="Arial" pitchFamily="34" charset="0"/>
              </a:rPr>
              <a:t>Cross</a:t>
            </a:r>
            <a:r>
              <a:rPr lang="pt-BR" sz="33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pt-BR" sz="3300" dirty="0" err="1" smtClean="0">
                <a:latin typeface="Arial" pitchFamily="34" charset="0"/>
                <a:cs typeface="Arial" pitchFamily="34" charset="0"/>
              </a:rPr>
              <a:t>Plataform</a:t>
            </a:r>
            <a:endParaRPr lang="pt-BR" sz="33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304780" y="5425594"/>
            <a:ext cx="8747760" cy="7600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Arial" pitchFamily="34" charset="0"/>
              <a:buChar char="•"/>
            </a:pPr>
            <a:r>
              <a:rPr lang="pt-BR" sz="3300" dirty="0" err="1" smtClean="0">
                <a:latin typeface="Arial" pitchFamily="34" charset="0"/>
                <a:cs typeface="Arial" pitchFamily="34" charset="0"/>
              </a:rPr>
              <a:t>OpenGL</a:t>
            </a:r>
            <a:r>
              <a:rPr lang="pt-BR" sz="3300" dirty="0" smtClean="0">
                <a:latin typeface="Arial" pitchFamily="34" charset="0"/>
                <a:cs typeface="Arial" pitchFamily="34" charset="0"/>
              </a:rPr>
              <a:t> e Direct3D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Hora do DEMO!!!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4" name="Picture 2" descr="https://lh5.ggpht.com/a-NIYGgqcRLf9Rb799CNrPrOsX6IBbDiigej66zevaCelfnnZ_q7LGJcNVroi4j6-w=h9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7670" y="1426723"/>
            <a:ext cx="6944139" cy="462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err="1" smtClean="0">
                <a:solidFill>
                  <a:srgbClr val="FFFF00"/>
                </a:solidFill>
              </a:rPr>
              <a:t>Obrigaduuuu</a:t>
            </a:r>
            <a:r>
              <a:rPr lang="pt-BR" dirty="0" smtClean="0">
                <a:solidFill>
                  <a:srgbClr val="FFFF00"/>
                </a:solidFill>
              </a:rPr>
              <a:t>!!!!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17863" y="4958196"/>
            <a:ext cx="1163900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500" dirty="0" smtClean="0">
                <a:latin typeface="Arial" pitchFamily="34" charset="0"/>
                <a:cs typeface="Arial" pitchFamily="34" charset="0"/>
              </a:rPr>
              <a:t>mhbs.com.</a:t>
            </a:r>
            <a:r>
              <a:rPr lang="pt-BR" sz="3500" dirty="0" err="1" smtClean="0">
                <a:latin typeface="Arial" pitchFamily="34" charset="0"/>
                <a:cs typeface="Arial" pitchFamily="34" charset="0"/>
              </a:rPr>
              <a:t>br</a:t>
            </a:r>
            <a:r>
              <a:rPr lang="pt-BR" sz="3500" dirty="0" smtClean="0">
                <a:latin typeface="Arial" pitchFamily="34" charset="0"/>
                <a:cs typeface="Arial" pitchFamily="34" charset="0"/>
              </a:rPr>
              <a:t>/blog                                 github.com/</a:t>
            </a:r>
            <a:r>
              <a:rPr lang="pt-BR" sz="3500" dirty="0" err="1" smtClean="0">
                <a:latin typeface="Arial" pitchFamily="34" charset="0"/>
                <a:cs typeface="Arial" pitchFamily="34" charset="0"/>
              </a:rPr>
              <a:t>mhbsti</a:t>
            </a:r>
            <a:endParaRPr lang="pt-BR" sz="35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3500" dirty="0" err="1" smtClean="0">
                <a:latin typeface="Arial" pitchFamily="34" charset="0"/>
                <a:cs typeface="Arial" pitchFamily="34" charset="0"/>
              </a:rPr>
              <a:t>Twitter</a:t>
            </a:r>
            <a:r>
              <a:rPr lang="pt-BR" sz="3500" dirty="0" smtClean="0">
                <a:latin typeface="Arial" pitchFamily="34" charset="0"/>
                <a:cs typeface="Arial" pitchFamily="34" charset="0"/>
              </a:rPr>
              <a:t>: @</a:t>
            </a:r>
            <a:r>
              <a:rPr lang="pt-BR" sz="3500" dirty="0" err="1" smtClean="0">
                <a:latin typeface="Arial" pitchFamily="34" charset="0"/>
                <a:cs typeface="Arial" pitchFamily="34" charset="0"/>
              </a:rPr>
              <a:t>mhbsantos</a:t>
            </a:r>
            <a:endParaRPr lang="pt-BR" sz="35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Imagem 4" descr="IMG-20170321-WA001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4" y="1390922"/>
            <a:ext cx="9010425" cy="3533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História e TRETA!!!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035040" y="1201784"/>
            <a:ext cx="5891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/>
              <a:t>Em 2008, Ricardo </a:t>
            </a:r>
            <a:r>
              <a:rPr lang="pt-BR" sz="4000" dirty="0" err="1" smtClean="0"/>
              <a:t>Quesada</a:t>
            </a:r>
            <a:r>
              <a:rPr lang="pt-BR" sz="4000" dirty="0" smtClean="0"/>
              <a:t> + Amigos criam o </a:t>
            </a:r>
          </a:p>
          <a:p>
            <a:r>
              <a:rPr lang="pt-BR" sz="4000" dirty="0" smtClean="0"/>
              <a:t>“</a:t>
            </a:r>
            <a:r>
              <a:rPr lang="pt-BR" sz="4000" dirty="0" err="1" smtClean="0"/>
              <a:t>Los</a:t>
            </a:r>
            <a:r>
              <a:rPr lang="pt-BR" sz="4000" dirty="0" smtClean="0"/>
              <a:t> Cocos” com </a:t>
            </a:r>
            <a:r>
              <a:rPr lang="pt-BR" sz="4000" dirty="0" err="1" smtClean="0"/>
              <a:t>Python</a:t>
            </a:r>
            <a:r>
              <a:rPr lang="pt-BR" sz="4000" dirty="0" smtClean="0"/>
              <a:t>.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 descr="los cocos argenti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26" y="1319351"/>
            <a:ext cx="5539800" cy="3226526"/>
          </a:xfrm>
          <a:prstGeom prst="rect">
            <a:avLst/>
          </a:prstGeom>
        </p:spPr>
      </p:pic>
      <p:pic>
        <p:nvPicPr>
          <p:cNvPr id="10" name="Imagem 9" descr="iPhone-5S-Apple-com-16GB-Tela-4-iOS-8-Touch-ID-Camera-8MP-Wi-Fi-3G-4G-GPS-MP3-e-Bluetooth-–-Cinza-Espacial-431935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017" y="3420292"/>
            <a:ext cx="3048000" cy="304800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426720" y="4959533"/>
            <a:ext cx="6640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err="1" smtClean="0">
                <a:latin typeface="Arial" pitchFamily="34" charset="0"/>
                <a:cs typeface="Arial" pitchFamily="34" charset="0"/>
              </a:rPr>
              <a:t>Quesada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 Lança o </a:t>
            </a:r>
            <a:r>
              <a:rPr lang="pt-BR" sz="4000" i="1" dirty="0" smtClean="0">
                <a:latin typeface="Arial" pitchFamily="34" charset="0"/>
                <a:cs typeface="Arial" pitchFamily="34" charset="0"/>
              </a:rPr>
              <a:t>Cocos2d for </a:t>
            </a:r>
            <a:r>
              <a:rPr lang="pt-BR" sz="4000" i="1" dirty="0" err="1" smtClean="0">
                <a:latin typeface="Arial" pitchFamily="34" charset="0"/>
                <a:cs typeface="Arial" pitchFamily="34" charset="0"/>
              </a:rPr>
              <a:t>iPhone</a:t>
            </a:r>
            <a:r>
              <a:rPr lang="pt-BR" sz="4000" i="1" dirty="0" smtClean="0">
                <a:latin typeface="Arial" pitchFamily="34" charset="0"/>
                <a:cs typeface="Arial" pitchFamily="34" charset="0"/>
              </a:rPr>
              <a:t> v0.1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História e TRETA!!!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5995852" y="1515293"/>
            <a:ext cx="589134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latin typeface="Arial" pitchFamily="34" charset="0"/>
                <a:cs typeface="Arial" pitchFamily="34" charset="0"/>
              </a:rPr>
              <a:t>Tudo Open! </a:t>
            </a:r>
          </a:p>
          <a:p>
            <a:r>
              <a:rPr lang="pt-BR" sz="4000" dirty="0" smtClean="0">
                <a:latin typeface="Arial" pitchFamily="34" charset="0"/>
                <a:cs typeface="Arial" pitchFamily="34" charset="0"/>
              </a:rPr>
              <a:t>www.cocos2d.org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2" descr="http://blog.mobiversal.com/wp-content/uploads/2013/08/official-cocos-logo-landscape-happ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87" y="1386688"/>
            <a:ext cx="5180299" cy="15439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9362" y="3072762"/>
            <a:ext cx="11508650" cy="266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CaixaDeTexto 13"/>
          <p:cNvSpPr txBox="1"/>
          <p:nvPr/>
        </p:nvSpPr>
        <p:spPr>
          <a:xfrm>
            <a:off x="309154" y="5848070"/>
            <a:ext cx="11460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" pitchFamily="34" charset="0"/>
                <a:cs typeface="Arial" pitchFamily="34" charset="0"/>
              </a:rPr>
              <a:t>Cocos2D-JS   Hoje tudo precisa ter </a:t>
            </a:r>
            <a:r>
              <a:rPr lang="pt-BR" sz="4000" dirty="0" err="1" smtClean="0">
                <a:latin typeface="Arial" pitchFamily="34" charset="0"/>
                <a:cs typeface="Arial" pitchFamily="34" charset="0"/>
              </a:rPr>
              <a:t>javascript</a:t>
            </a:r>
            <a:r>
              <a:rPr lang="pt-BR" sz="4000" dirty="0" smtClean="0">
                <a:latin typeface="Arial" pitchFamily="34" charset="0"/>
                <a:cs typeface="Arial" pitchFamily="34" charset="0"/>
              </a:rPr>
              <a:t> =)</a:t>
            </a:r>
            <a:endParaRPr lang="pt-BR" sz="4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No final das contas...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291549" y="1497959"/>
            <a:ext cx="62103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/>
              <a:t>github.com/Cocos2DXNA/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10819" y="4234772"/>
            <a:ext cx="7199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/>
              <a:t>github.com/mono/</a:t>
            </a:r>
            <a:r>
              <a:rPr lang="pt-BR" sz="3600" b="1" dirty="0" err="1"/>
              <a:t>CocosSharp</a:t>
            </a:r>
            <a:endParaRPr lang="pt-BR" sz="3600" b="1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19" y="2265606"/>
            <a:ext cx="9458325" cy="184785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69" y="4975915"/>
            <a:ext cx="9477375" cy="1790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Teoria de Games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91549" y="1853248"/>
            <a:ext cx="68515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/>
              <a:t>Anatomia </a:t>
            </a:r>
            <a:r>
              <a:rPr lang="pt-BR" sz="4000" b="1" dirty="0" smtClean="0"/>
              <a:t>básica de um game:</a:t>
            </a:r>
            <a:endParaRPr lang="pt-BR" sz="4000" b="1" dirty="0"/>
          </a:p>
        </p:txBody>
      </p:sp>
      <p:sp>
        <p:nvSpPr>
          <p:cNvPr id="9" name="Retângulo 8"/>
          <p:cNvSpPr/>
          <p:nvPr/>
        </p:nvSpPr>
        <p:spPr>
          <a:xfrm>
            <a:off x="291549" y="2703833"/>
            <a:ext cx="2234907" cy="32420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Aplicativo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Cenas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Camadas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 err="1"/>
              <a:t>Sprites</a:t>
            </a:r>
            <a:endParaRPr lang="pt-BR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Ações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Vamos começar a brincadeira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265423" y="1487488"/>
            <a:ext cx="108590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 err="1"/>
              <a:t>CocosSharp</a:t>
            </a:r>
            <a:r>
              <a:rPr lang="pt-BR" sz="4000" b="1" dirty="0"/>
              <a:t> roda em cima de </a:t>
            </a:r>
            <a:r>
              <a:rPr lang="pt-BR" sz="4000" b="1" dirty="0" err="1"/>
              <a:t>MonoGame</a:t>
            </a:r>
            <a:endParaRPr lang="pt-BR" sz="4000" b="1" dirty="0"/>
          </a:p>
        </p:txBody>
      </p:sp>
      <p:sp>
        <p:nvSpPr>
          <p:cNvPr id="7" name="Retângulo 6"/>
          <p:cNvSpPr/>
          <p:nvPr/>
        </p:nvSpPr>
        <p:spPr>
          <a:xfrm>
            <a:off x="573403" y="2404380"/>
            <a:ext cx="4710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Portabilidade e </a:t>
            </a:r>
            <a:r>
              <a:rPr lang="pt-BR" sz="2800" dirty="0" smtClean="0"/>
              <a:t>desempenho</a:t>
            </a:r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291548" y="3269020"/>
            <a:ext cx="60484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b="1" dirty="0" err="1"/>
              <a:t>Fork</a:t>
            </a:r>
            <a:r>
              <a:rPr lang="pt-BR" sz="4000" b="1" dirty="0"/>
              <a:t> do Cocos2D - XNA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572073" y="4161572"/>
            <a:ext cx="84151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Ajustes na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Correções... Muitas correções..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Maior 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/>
              <a:t>Equipe </a:t>
            </a:r>
            <a:r>
              <a:rPr lang="pt-BR" sz="2800" dirty="0" smtClean="0"/>
              <a:t>+ ou - Ativa</a:t>
            </a:r>
            <a:endParaRPr lang="pt-B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 smtClean="0"/>
              <a:t>Microsoft </a:t>
            </a:r>
            <a:r>
              <a:rPr lang="pt-BR" sz="2800" dirty="0"/>
              <a:t>como mantenedora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76497" y="0"/>
            <a:ext cx="10515600" cy="1325563"/>
          </a:xfrm>
        </p:spPr>
        <p:txBody>
          <a:bodyPr/>
          <a:lstStyle/>
          <a:p>
            <a:r>
              <a:rPr lang="pt-BR" dirty="0" smtClean="0">
                <a:solidFill>
                  <a:srgbClr val="FFFF00"/>
                </a:solidFill>
              </a:rPr>
              <a:t>CROSS </a:t>
            </a:r>
            <a:r>
              <a:rPr lang="pt-BR" dirty="0" err="1" smtClean="0">
                <a:solidFill>
                  <a:srgbClr val="FFFF00"/>
                </a:solidFill>
              </a:rPr>
              <a:t>Plataform</a:t>
            </a:r>
            <a:r>
              <a:rPr lang="pt-BR" dirty="0" smtClean="0">
                <a:solidFill>
                  <a:srgbClr val="FFFF00"/>
                </a:solidFill>
              </a:rPr>
              <a:t> – Viva o Mono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2" name="Imagem 11" descr="route smart Branc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88" y="327437"/>
            <a:ext cx="1985395" cy="730654"/>
          </a:xfrm>
          <a:prstGeom prst="rect">
            <a:avLst/>
          </a:prstGeom>
        </p:spPr>
      </p:pic>
      <p:pic>
        <p:nvPicPr>
          <p:cNvPr id="8" name="Picture 2" descr="http://www.yarg.com/wp-content/uploads/2015/06/3-platform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3271" y="1966764"/>
            <a:ext cx="6096000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TF10001006</Template>
  <TotalTime>496</TotalTime>
  <Words>599</Words>
  <Application>Microsoft Office PowerPoint</Application>
  <PresentationFormat>Personalizar</PresentationFormat>
  <Paragraphs>116</Paragraphs>
  <Slides>39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0" baseType="lpstr">
      <vt:lpstr>Depth</vt:lpstr>
      <vt:lpstr>Slide 1</vt:lpstr>
      <vt:lpstr>Marcos H. B. Santos (Marcão)</vt:lpstr>
      <vt:lpstr>Mas o que é CocosSharp</vt:lpstr>
      <vt:lpstr>História e TRETA!!!</vt:lpstr>
      <vt:lpstr>História e TRETA!!!</vt:lpstr>
      <vt:lpstr>No final das contas...</vt:lpstr>
      <vt:lpstr>Teoria de Games</vt:lpstr>
      <vt:lpstr>Vamos começar a brincadeira</vt:lpstr>
      <vt:lpstr>CROSS Plataform – Viva o Mono</vt:lpstr>
      <vt:lpstr>CROSS Plataform – Viva o Mono</vt:lpstr>
      <vt:lpstr>CCAplication</vt:lpstr>
      <vt:lpstr>CCAplicationDelegate</vt:lpstr>
      <vt:lpstr>Pasta Content</vt:lpstr>
      <vt:lpstr>CCDirector</vt:lpstr>
      <vt:lpstr>CCScene</vt:lpstr>
      <vt:lpstr>CCLayer</vt:lpstr>
      <vt:lpstr>CCSprite</vt:lpstr>
      <vt:lpstr>CCSpriteBatch</vt:lpstr>
      <vt:lpstr>CCAction</vt:lpstr>
      <vt:lpstr>CCTouch</vt:lpstr>
      <vt:lpstr>CCAccelerometer</vt:lpstr>
      <vt:lpstr>CCDrawNode</vt:lpstr>
      <vt:lpstr>Mais N... Opções na API</vt:lpstr>
      <vt:lpstr>Ok!.. Mas o que dá pra fazer?</vt:lpstr>
      <vt:lpstr>Jogos com mapas</vt:lpstr>
      <vt:lpstr>Jogos com mapas</vt:lpstr>
      <vt:lpstr>Exemplos - com mapas</vt:lpstr>
      <vt:lpstr>Exemplos - com mapas</vt:lpstr>
      <vt:lpstr>Exemplos - com mapas</vt:lpstr>
      <vt:lpstr>CocosSharp é só para Jogos?</vt:lpstr>
      <vt:lpstr>CocosSharp é só para Jogos?</vt:lpstr>
      <vt:lpstr>Cocos 3D – cocos3d.org</vt:lpstr>
      <vt:lpstr>Cocos 3D – Exemplos</vt:lpstr>
      <vt:lpstr>Visual Studio 2017</vt:lpstr>
      <vt:lpstr>Visual Studio 2017</vt:lpstr>
      <vt:lpstr>Cocos Creator – C++</vt:lpstr>
      <vt:lpstr>UrhoSharp</vt:lpstr>
      <vt:lpstr>Hora do DEMO!!!</vt:lpstr>
      <vt:lpstr>Obrigaduuuu!!!!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Hitanael Barchiki dos Santos</dc:creator>
  <cp:lastModifiedBy>Marcos Hitanael Barrchiki</cp:lastModifiedBy>
  <cp:revision>122</cp:revision>
  <dcterms:created xsi:type="dcterms:W3CDTF">2015-09-22T16:41:35Z</dcterms:created>
  <dcterms:modified xsi:type="dcterms:W3CDTF">2017-04-02T15:52:17Z</dcterms:modified>
</cp:coreProperties>
</file>